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628" y="384048"/>
            <a:ext cx="7356437" cy="5029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84167" y="1207008"/>
            <a:ext cx="4023360" cy="20116"/>
          </a:xfrm>
          <a:prstGeom prst="rect">
            <a:avLst/>
          </a:prstGeom>
          <a:solidFill>
            <a:srgbClr val="B894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481328"/>
            <a:ext cx="10362895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600" b="0" i="0">
                <a:solidFill>
                  <a:srgbClr val="0F331F"/>
                </a:solidFill>
                <a:latin typeface="Georgia"/>
              </a:rPr>
              <a:t>E c o F e r t i S   2 0 2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993392"/>
            <a:ext cx="10362895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50" b="0" i="1">
                <a:solidFill>
                  <a:srgbClr val="666666"/>
                </a:solidFill>
                <a:latin typeface="Georgia"/>
              </a:rPr>
              <a:t>National Seminar on Environmental Toxicology — Health and Climate Sustainability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788920"/>
            <a:ext cx="10362895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i="0">
                <a:solidFill>
                  <a:srgbClr val="0F331F"/>
                </a:solidFill>
                <a:latin typeface="Georgia"/>
              </a:rPr>
              <a:t>[Titre de la communication]</a:t>
            </a:r>
          </a:p>
        </p:txBody>
      </p:sp>
      <p:sp>
        <p:nvSpPr>
          <p:cNvPr id="8" name="Rectangle 7"/>
          <p:cNvSpPr/>
          <p:nvPr/>
        </p:nvSpPr>
        <p:spPr>
          <a:xfrm>
            <a:off x="4907127" y="4224528"/>
            <a:ext cx="2377440" cy="20116"/>
          </a:xfrm>
          <a:prstGeom prst="rect">
            <a:avLst/>
          </a:prstGeom>
          <a:solidFill>
            <a:srgbClr val="B894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71600" y="4434840"/>
            <a:ext cx="9448495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1" i="0">
                <a:solidFill>
                  <a:srgbClr val="1B5E3B"/>
                </a:solidFill>
                <a:latin typeface="Georgia"/>
              </a:rPr>
              <a:t>[Nom Prénom du présentateur]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4864608"/>
            <a:ext cx="944849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 i="0">
                <a:solidFill>
                  <a:srgbClr val="666666"/>
                </a:solidFill>
                <a:latin typeface="Calibri"/>
              </a:rPr>
              <a:t>[Co-auteurs : Nom Prénom, Nom Prénom, …]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5212080"/>
            <a:ext cx="944849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50" b="0" i="1">
                <a:solidFill>
                  <a:srgbClr val="666666"/>
                </a:solidFill>
                <a:latin typeface="Calibri"/>
              </a:rPr>
              <a:t>[Affiliation — Institution, Ville, Algérie]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291072"/>
            <a:ext cx="12191695" cy="566928"/>
          </a:xfrm>
          <a:prstGeom prst="rect">
            <a:avLst/>
          </a:prstGeom>
          <a:solidFill>
            <a:srgbClr val="0F3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6355080"/>
            <a:ext cx="10362895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0" i="0">
                <a:solidFill>
                  <a:srgbClr val="D8C99A"/>
                </a:solidFill>
                <a:latin typeface="Georgia"/>
              </a:rPr>
              <a:t>USTHB — Faculty of Biological Sciences  ·  Algiers  ·  October 5–6,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F3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91153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i="0">
                <a:solidFill>
                  <a:srgbClr val="0F331F"/>
                </a:solidFill>
                <a:latin typeface="Georgia"/>
              </a:rPr>
              <a:t>[Titre de la section]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234440"/>
            <a:ext cx="2011680" cy="20116"/>
          </a:xfrm>
          <a:prstGeom prst="rect">
            <a:avLst/>
          </a:prstGeom>
          <a:solidFill>
            <a:srgbClr val="B894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45920"/>
            <a:ext cx="10362895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000" b="0" i="0">
                <a:solidFill>
                  <a:srgbClr val="262626"/>
                </a:solidFill>
                <a:latin typeface="Calibri"/>
              </a:rPr>
              <a:t>•  [Premier point clé]</a:t>
            </a:r>
          </a:p>
          <a:p>
            <a:pPr algn="l">
              <a:spcAft>
                <a:spcPts val="1400"/>
              </a:spcAft>
            </a:pPr>
            <a:r>
              <a:rPr sz="2000" b="0" i="0">
                <a:solidFill>
                  <a:srgbClr val="262626"/>
                </a:solidFill>
                <a:latin typeface="Calibri"/>
              </a:rPr>
              <a:t>•  [Deuxième point clé]</a:t>
            </a:r>
          </a:p>
          <a:p>
            <a:pPr algn="l">
              <a:spcAft>
                <a:spcPts val="1400"/>
              </a:spcAft>
            </a:pPr>
            <a:r>
              <a:rPr sz="2000" b="0" i="0">
                <a:solidFill>
                  <a:srgbClr val="262626"/>
                </a:solidFill>
                <a:latin typeface="Calibri"/>
              </a:rPr>
              <a:t>•  [Troisième point clé]</a:t>
            </a:r>
          </a:p>
          <a:p>
            <a:pPr algn="l"/>
            <a:r>
              <a:rPr sz="2000" b="0" i="0">
                <a:solidFill>
                  <a:srgbClr val="262626"/>
                </a:solidFill>
                <a:latin typeface="Calibri"/>
              </a:rPr>
              <a:t>•  [Résultat ou conclusion]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035040"/>
            <a:ext cx="12191695" cy="822960"/>
          </a:xfrm>
          <a:prstGeom prst="rect">
            <a:avLst/>
          </a:prstGeom>
          <a:solidFill>
            <a:srgbClr val="F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log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012" y="6144768"/>
            <a:ext cx="668767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3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84048"/>
            <a:ext cx="12191695" cy="914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491" y="512064"/>
            <a:ext cx="8292711" cy="5669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2697480"/>
            <a:ext cx="10362895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0" i="0">
                <a:solidFill>
                  <a:srgbClr val="FFFFFF"/>
                </a:solidFill>
                <a:latin typeface="Georgia"/>
              </a:rPr>
              <a:t>Thank you for your attention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907127" y="3886200"/>
            <a:ext cx="2377440" cy="20116"/>
          </a:xfrm>
          <a:prstGeom prst="rect">
            <a:avLst/>
          </a:prstGeom>
          <a:solidFill>
            <a:srgbClr val="B894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371600" y="4160520"/>
            <a:ext cx="944849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 i="0">
                <a:solidFill>
                  <a:srgbClr val="D8C99A"/>
                </a:solidFill>
                <a:latin typeface="Georgia"/>
              </a:rPr>
              <a:t>[Nom Prénom]  —  [email@institution.dz]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4709160"/>
            <a:ext cx="944849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 i="1">
                <a:solidFill>
                  <a:srgbClr val="BFD4C6"/>
                </a:solidFill>
                <a:latin typeface="Georgia"/>
              </a:rPr>
              <a:t>EcoFertiS 2026  ·  USTHB  ·  Algiers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