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32918400" cy="43891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918400" cy="493776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879054" y="411480"/>
            <a:ext cx="21160291" cy="1828800"/>
          </a:xfrm>
          <a:prstGeom prst="rect">
            <a:avLst/>
          </a:prstGeom>
          <a:solidFill>
            <a:srgbClr val="FFFFFF"/>
          </a:solidFill>
          <a:ln w="254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logo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7694" y="640080"/>
            <a:ext cx="20063011" cy="13716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71600" y="2466000"/>
            <a:ext cx="30175200" cy="7920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200" b="0" i="1">
                <a:solidFill>
                  <a:srgbClr val="1B5E3B"/>
                </a:solidFill>
                <a:latin typeface="Georgia"/>
              </a:rPr>
              <a:t>EcoFertiS 2026 — National Seminar on Environmental Toxicology — Health and Climate Sustainability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71600" y="3383280"/>
            <a:ext cx="3017520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6600" b="1" i="0">
                <a:solidFill>
                  <a:srgbClr val="0F331F"/>
                </a:solidFill>
                <a:latin typeface="Georgia"/>
              </a:rPr>
              <a:t>[Title of the communication]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71600" y="5303520"/>
            <a:ext cx="301752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i="0">
                <a:solidFill>
                  <a:srgbClr val="0F331F"/>
                </a:solidFill>
                <a:latin typeface="Georgia"/>
              </a:rPr>
              <a:t>[Firstname Lastname¹, Co-author Firstname Lastname², …]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71600" y="6217920"/>
            <a:ext cx="301752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3000" b="0" i="1">
                <a:solidFill>
                  <a:srgbClr val="555555"/>
                </a:solidFill>
                <a:latin typeface="Calibri"/>
              </a:rPr>
              <a:t>[¹ Affiliation — Institution, City, Algeria ; ² Affiliation…]   ·   [email@institution.dz]</a:t>
            </a:r>
          </a:p>
        </p:txBody>
      </p:sp>
      <p:sp>
        <p:nvSpPr>
          <p:cNvPr id="10" name="Rectangle 9"/>
          <p:cNvSpPr/>
          <p:nvPr/>
        </p:nvSpPr>
        <p:spPr>
          <a:xfrm>
            <a:off x="12801600" y="7223760"/>
            <a:ext cx="7315200" cy="54864"/>
          </a:xfrm>
          <a:prstGeom prst="rect">
            <a:avLst/>
          </a:prstGeom>
          <a:solidFill>
            <a:srgbClr val="B894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1097280" y="7863840"/>
            <a:ext cx="9753600" cy="1024128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1207007" y="7973567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554480" y="8046719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Introduction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54480" y="9098280"/>
            <a:ext cx="8839200" cy="8686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097280" y="18745199"/>
            <a:ext cx="9753600" cy="16276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207007" y="18854927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54480" y="18928079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Materials and Methods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54480" y="19979639"/>
            <a:ext cx="8839200" cy="14721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1097280" y="35661600"/>
            <a:ext cx="9753600" cy="713232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1207007" y="35771328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554480" y="35844480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References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54480" y="36896040"/>
            <a:ext cx="8839200" cy="55778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200" b="0" i="0">
                <a:solidFill>
                  <a:srgbClr val="262626"/>
                </a:solidFill>
                <a:latin typeface="Calibri"/>
              </a:rPr>
              <a:t>[1] Author A., Author B. (2024). Article title. Journal, 12(3), 45–56.
[2] Author C. et al. (2023). Title. Journal, 8(1), 10–19.
[3] …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11582400" y="7863840"/>
            <a:ext cx="9753600" cy="17830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1692127" y="7973567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2039600" y="8046719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Results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2039600" y="9098280"/>
            <a:ext cx="8839200" cy="16276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1582400" y="26334720"/>
            <a:ext cx="9753600" cy="12344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1692127" y="26444448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12039600" y="26517600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Results (continued)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039600" y="27569160"/>
            <a:ext cx="8839200" cy="10789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1582400" y="39319200"/>
            <a:ext cx="9753600" cy="32004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11692127" y="39428928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2039600" y="39502080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Acknowledgements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2039600" y="40553640"/>
            <a:ext cx="8839200" cy="16459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4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2067520" y="7863840"/>
            <a:ext cx="9753600" cy="210312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2177248" y="7973567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2524720" y="8046719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Discussion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2524720" y="9098280"/>
            <a:ext cx="8839200" cy="19476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2067520" y="29535120"/>
            <a:ext cx="9753600" cy="128016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 w="38100">
            <a:solidFill>
              <a:srgbClr val="B894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2177248" y="29644848"/>
            <a:ext cx="9534144" cy="868680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2524720" y="29718000"/>
            <a:ext cx="883920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Georgia"/>
              </a:rPr>
              <a:t>Conclusions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22524720" y="30769560"/>
            <a:ext cx="8839200" cy="112471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800" b="0" i="0">
                <a:solidFill>
                  <a:srgbClr val="262626"/>
                </a:solidFill>
                <a:latin typeface="Calibri"/>
              </a:rPr>
              <a:t>[Your text here…]</a:t>
            </a:r>
          </a:p>
        </p:txBody>
      </p:sp>
      <p:sp>
        <p:nvSpPr>
          <p:cNvPr id="43" name="Rectangle 42"/>
          <p:cNvSpPr/>
          <p:nvPr/>
        </p:nvSpPr>
        <p:spPr>
          <a:xfrm>
            <a:off x="0" y="42885360"/>
            <a:ext cx="32918400" cy="1005840"/>
          </a:xfrm>
          <a:prstGeom prst="rect">
            <a:avLst/>
          </a:prstGeom>
          <a:solidFill>
            <a:srgbClr val="0F33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1371600" y="42958512"/>
            <a:ext cx="3017520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0" i="0">
                <a:solidFill>
                  <a:srgbClr val="D8C99A"/>
                </a:solidFill>
                <a:latin typeface="Georgia"/>
              </a:rPr>
              <a:t>USTHB — Faculty of Biological Sciences  ·  Algiers  ·  October 5–6, 2026</a:t>
            </a:r>
          </a:p>
        </p:txBody>
      </p:sp>
      <p:sp>
        <p:nvSpPr>
          <p:cNvPr id="45" name="AccentTop"/>
          <p:cNvSpPr/>
          <p:nvPr/>
        </p:nvSpPr>
        <p:spPr>
          <a:xfrm>
            <a:off x="0" y="0"/>
            <a:ext cx="32918400" cy="109728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AccentBottom"/>
          <p:cNvSpPr/>
          <p:nvPr/>
        </p:nvSpPr>
        <p:spPr>
          <a:xfrm>
            <a:off x="0" y="4828032"/>
            <a:ext cx="32918400" cy="109728"/>
          </a:xfrm>
          <a:prstGeom prst="rect">
            <a:avLst/>
          </a:prstGeom>
          <a:solidFill>
            <a:srgbClr val="1B5E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